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 id="2147483700" r:id="rId2"/>
  </p:sldMasterIdLst>
  <p:notesMasterIdLst>
    <p:notesMasterId r:id="rId4"/>
  </p:notesMasterIdLst>
  <p:sldIdLst>
    <p:sldId id="393" r:id="rId3"/>
  </p:sldIdLst>
  <p:sldSz cx="9144000" cy="6858000" type="screen4x3"/>
  <p:notesSz cx="6985000" cy="9271000"/>
  <p:embeddedFontLst>
    <p:embeddedFont>
      <p:font typeface="Myriad Web Pro" panose="020B0604020202020204" charset="0"/>
      <p:regular r:id="rId5"/>
      <p:bold r:id="rId6"/>
      <p:italic r:id="rId7"/>
    </p:embeddedFon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JM" lastIdx="1" clrIdx="0"/>
  <p:cmAuthor id="1" name="Cibulas" initials="WC" lastIdx="5" clrIdx="1"/>
  <p:cmAuthor id="2" name="Caroline Lagoy" initials="CL" lastIdx="11" clrIdx="2"/>
  <p:cmAuthor id="3" name="CDC User" initials="CU"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265"/>
    <a:srgbClr val="007D57"/>
    <a:srgbClr val="005DAA"/>
    <a:srgbClr val="541900"/>
    <a:srgbClr val="005984"/>
    <a:srgbClr val="76AE99"/>
    <a:srgbClr val="B0B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474" autoAdjust="0"/>
  </p:normalViewPr>
  <p:slideViewPr>
    <p:cSldViewPr>
      <p:cViewPr varScale="1">
        <p:scale>
          <a:sx n="78" d="100"/>
          <a:sy n="78" d="100"/>
        </p:scale>
        <p:origin x="206" y="43"/>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411" cy="463074"/>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idx="1"/>
          </p:nvPr>
        </p:nvSpPr>
        <p:spPr>
          <a:xfrm>
            <a:off x="3957004" y="0"/>
            <a:ext cx="3026411" cy="463074"/>
          </a:xfrm>
          <a:prstGeom prst="rect">
            <a:avLst/>
          </a:prstGeom>
        </p:spPr>
        <p:txBody>
          <a:bodyPr vert="horz" lIns="91330" tIns="45665" rIns="91330" bIns="45665" rtlCol="0"/>
          <a:lstStyle>
            <a:lvl1pPr algn="r">
              <a:defRPr sz="1200"/>
            </a:lvl1pPr>
          </a:lstStyle>
          <a:p>
            <a:fld id="{A84A6B5F-5859-4E06-8596-940A6835D7A1}" type="datetimeFigureOut">
              <a:rPr lang="en-US" smtClean="0"/>
              <a:t>7/11/2016</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330" tIns="45665" rIns="91330" bIns="45665" rtlCol="0" anchor="ctr"/>
          <a:lstStyle/>
          <a:p>
            <a:endParaRPr lang="en-US"/>
          </a:p>
        </p:txBody>
      </p:sp>
      <p:sp>
        <p:nvSpPr>
          <p:cNvPr id="5" name="Notes Placeholder 4"/>
          <p:cNvSpPr>
            <a:spLocks noGrp="1"/>
          </p:cNvSpPr>
          <p:nvPr>
            <p:ph type="body" sz="quarter" idx="3"/>
          </p:nvPr>
        </p:nvSpPr>
        <p:spPr>
          <a:xfrm>
            <a:off x="699134" y="4403964"/>
            <a:ext cx="5586732" cy="4172425"/>
          </a:xfrm>
          <a:prstGeom prst="rect">
            <a:avLst/>
          </a:prstGeom>
        </p:spPr>
        <p:txBody>
          <a:bodyPr vert="horz" lIns="91330" tIns="45665" rIns="91330" bIns="456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6341"/>
            <a:ext cx="3026411" cy="463074"/>
          </a:xfrm>
          <a:prstGeom prst="rect">
            <a:avLst/>
          </a:prstGeom>
        </p:spPr>
        <p:txBody>
          <a:bodyPr vert="horz" lIns="91330" tIns="45665" rIns="91330" bIns="45665" rtlCol="0" anchor="b"/>
          <a:lstStyle>
            <a:lvl1pPr algn="l">
              <a:defRPr sz="1200"/>
            </a:lvl1pPr>
          </a:lstStyle>
          <a:p>
            <a:endParaRPr lang="en-US"/>
          </a:p>
        </p:txBody>
      </p:sp>
      <p:sp>
        <p:nvSpPr>
          <p:cNvPr id="7" name="Slide Number Placeholder 6"/>
          <p:cNvSpPr>
            <a:spLocks noGrp="1"/>
          </p:cNvSpPr>
          <p:nvPr>
            <p:ph type="sldNum" sz="quarter" idx="5"/>
          </p:nvPr>
        </p:nvSpPr>
        <p:spPr>
          <a:xfrm>
            <a:off x="3957004" y="8806341"/>
            <a:ext cx="3026411" cy="463074"/>
          </a:xfrm>
          <a:prstGeom prst="rect">
            <a:avLst/>
          </a:prstGeom>
        </p:spPr>
        <p:txBody>
          <a:bodyPr vert="horz" lIns="91330" tIns="45665" rIns="91330" bIns="45665" rtlCol="0" anchor="b"/>
          <a:lstStyle>
            <a:lvl1pPr algn="r">
              <a:defRPr sz="1200"/>
            </a:lvl1pPr>
          </a:lstStyle>
          <a:p>
            <a:fld id="{786D9351-C9C7-444E-9F6D-88DFC621AFBF}" type="slidenum">
              <a:rPr lang="en-US" smtClean="0"/>
              <a:t>‹#›</a:t>
            </a:fld>
            <a:endParaRPr lang="en-US"/>
          </a:p>
        </p:txBody>
      </p:sp>
    </p:spTree>
    <p:extLst>
      <p:ext uri="{BB962C8B-B14F-4D97-AF65-F5344CB8AC3E}">
        <p14:creationId xmlns:p14="http://schemas.microsoft.com/office/powerpoint/2010/main" val="396954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Climate change impacts a wide-range of health outcomes. This slide illustrates the most significant climate change impacts (rising temperatures, more extreme weather, rising sea levels, and increasing carbon dioxide levels), their effect on exposures, and the subsequent health outcomes that can result from these changes in </a:t>
            </a:r>
            <a:r>
              <a:rPr lang="en-US" sz="1200" kern="1200" smtClean="0">
                <a:solidFill>
                  <a:schemeClr val="tx1"/>
                </a:solidFill>
                <a:effectLst/>
                <a:latin typeface="+mn-lt"/>
                <a:ea typeface="+mn-ea"/>
                <a:cs typeface="+mn-cs"/>
              </a:rPr>
              <a:t>exposures</a:t>
            </a:r>
            <a:r>
              <a:rPr lang="en-US" sz="1200" i="1" kern="120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b="1" i="1" baseline="0" dirty="0" smtClean="0"/>
          </a:p>
          <a:p>
            <a:endParaRPr lang="en-US" b="1" i="1" dirty="0"/>
          </a:p>
        </p:txBody>
      </p:sp>
      <p:sp>
        <p:nvSpPr>
          <p:cNvPr id="4" name="Slide Number Placeholder 3"/>
          <p:cNvSpPr>
            <a:spLocks noGrp="1"/>
          </p:cNvSpPr>
          <p:nvPr>
            <p:ph type="sldNum" sz="quarter" idx="10"/>
          </p:nvPr>
        </p:nvSpPr>
        <p:spPr/>
        <p:txBody>
          <a:bodyPr/>
          <a:lstStyle/>
          <a:p>
            <a:fld id="{786D9351-C9C7-444E-9F6D-88DFC621AFBF}" type="slidenum">
              <a:rPr lang="en-US" smtClean="0"/>
              <a:t>1</a:t>
            </a:fld>
            <a:endParaRPr lang="en-US"/>
          </a:p>
        </p:txBody>
      </p:sp>
    </p:spTree>
    <p:extLst>
      <p:ext uri="{BB962C8B-B14F-4D97-AF65-F5344CB8AC3E}">
        <p14:creationId xmlns:p14="http://schemas.microsoft.com/office/powerpoint/2010/main" val="4083014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9308358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8744540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4"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7"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85595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655050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5306106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4766116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245158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8153614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24234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8917432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19518552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FFC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7/11/2016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719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7" name="Content Placeholder 2"/>
          <p:cNvSpPr>
            <a:spLocks noGrp="1"/>
          </p:cNvSpPr>
          <p:nvPr>
            <p:ph idx="1" hasCustomPrompt="1"/>
          </p:nvPr>
        </p:nvSpPr>
        <p:spPr>
          <a:xfrm>
            <a:off x="457200" y="1600201"/>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10" name="Content Placeholder 2"/>
          <p:cNvSpPr>
            <a:spLocks noGrp="1"/>
          </p:cNvSpPr>
          <p:nvPr>
            <p:ph idx="10" hasCustomPrompt="1"/>
          </p:nvPr>
        </p:nvSpPr>
        <p:spPr>
          <a:xfrm>
            <a:off x="5029200" y="1600200"/>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8"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a:solidFill>
                  <a:schemeClr val="tx2"/>
                </a:solidFill>
              </a:defRPr>
            </a:lvl4pPr>
            <a:lvl5pPr>
              <a:buClr>
                <a:schemeClr val="bg1"/>
              </a:buClr>
              <a:buSzPct val="70000"/>
              <a:buFont typeface="Arial" pitchFamily="34" charset="0"/>
              <a:buChar char="•"/>
              <a:defRPr sz="1800">
                <a:solidFill>
                  <a:schemeClr val="tx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8" r:id="rId3"/>
    <p:sldLayoutId id="2147483697" r:id="rId4"/>
    <p:sldLayoutId id="2147483699" r:id="rId5"/>
    <p:sldLayoutId id="2147483693" r:id="rId6"/>
    <p:sldLayoutId id="2147483694" r:id="rId7"/>
    <p:sldLayoutId id="2147483686" r:id="rId8"/>
    <p:sldLayoutId id="2147483688" r:id="rId9"/>
    <p:sldLayoutId id="2147483689" r:id="rId10"/>
    <p:sldLayoutId id="2147483690"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10857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39"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is a wheel showing the impact of climate change on human healt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 y="9317"/>
            <a:ext cx="9174048" cy="7044626"/>
          </a:xfrm>
          <a:prstGeom prst="rect">
            <a:avLst/>
          </a:prstGeom>
        </p:spPr>
      </p:pic>
      <p:pic>
        <p:nvPicPr>
          <p:cNvPr id="10" name="Picture 9" descr="This is a wheel showing the impact of climate change on human health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5123" y="505136"/>
            <a:ext cx="6259816" cy="6259816"/>
          </a:xfrm>
          <a:prstGeom prst="rect">
            <a:avLst/>
          </a:prstGeom>
        </p:spPr>
      </p:pic>
      <p:pic>
        <p:nvPicPr>
          <p:cNvPr id="9" name="Picture 8" descr="This is a wheel showing the impact of climate change on human health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2326560"/>
            <a:ext cx="2590800" cy="2590800"/>
          </a:xfrm>
          <a:prstGeom prst="rect">
            <a:avLst/>
          </a:prstGeom>
        </p:spPr>
      </p:pic>
      <p:pic>
        <p:nvPicPr>
          <p:cNvPr id="14" name="Picture 13" descr="This is a wheel showing the impact of climate change on human health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 y="0"/>
            <a:ext cx="9176365" cy="6867316"/>
          </a:xfrm>
          <a:prstGeom prst="rect">
            <a:avLst/>
          </a:prstGeom>
          <a:ln>
            <a:noFill/>
          </a:ln>
        </p:spPr>
      </p:pic>
    </p:spTree>
    <p:extLst>
      <p:ext uri="{BB962C8B-B14F-4D97-AF65-F5344CB8AC3E}">
        <p14:creationId xmlns:p14="http://schemas.microsoft.com/office/powerpoint/2010/main" val="19648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8" presetClass="emph" presetSubtype="0" repeatCount="indefinite" fill="hold" nodeType="withEffect">
                                  <p:stCondLst>
                                    <p:cond delay="500"/>
                                  </p:stCondLst>
                                  <p:endCondLst>
                                    <p:cond evt="onNext" delay="0">
                                      <p:tgtEl>
                                        <p:sldTgt/>
                                      </p:tgtEl>
                                    </p:cond>
                                  </p:endCondLst>
                                  <p:childTnLst>
                                    <p:animRot by="21600000">
                                      <p:cBhvr>
                                        <p:cTn id="12" dur="20000" fill="hold"/>
                                        <p:tgtEl>
                                          <p:spTgt spid="9"/>
                                        </p:tgtEl>
                                        <p:attrNameLst>
                                          <p:attrName>r</p:attrName>
                                        </p:attrNameLst>
                                      </p:cBhvr>
                                    </p:animRot>
                                  </p:childTnLst>
                                </p:cTn>
                              </p:par>
                              <p:par>
                                <p:cTn id="13" presetID="21" presetClass="entr" presetSubtype="1" fill="hold" nodeType="withEffect">
                                  <p:stCondLst>
                                    <p:cond delay="29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9400"/>
                                        <p:tgtEl>
                                          <p:spTgt spid="10"/>
                                        </p:tgtEl>
                                      </p:cBhvr>
                                    </p:animEffect>
                                  </p:childTnLst>
                                </p:cTn>
                              </p:par>
                              <p:par>
                                <p:cTn id="16" presetID="6" presetClass="entr" presetSubtype="32" fill="hold" nodeType="withEffect">
                                  <p:stCondLst>
                                    <p:cond delay="1000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9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EH_ATSDR_OD_PPT_dark(">
  <a:themeElements>
    <a:clrScheme name="NCEH ATSDR  Dark PPT Colors">
      <a:dk1>
        <a:srgbClr val="0F56DC"/>
      </a:dk1>
      <a:lt1>
        <a:srgbClr val="FFC000"/>
      </a:lt1>
      <a:dk2>
        <a:srgbClr val="FFFFFF"/>
      </a:dk2>
      <a:lt2>
        <a:srgbClr val="7CA295"/>
      </a:lt2>
      <a:accent1>
        <a:srgbClr val="007D57"/>
      </a:accent1>
      <a:accent2>
        <a:srgbClr val="005172"/>
      </a:accent2>
      <a:accent3>
        <a:srgbClr val="59705D"/>
      </a:accent3>
      <a:accent4>
        <a:srgbClr val="452325"/>
      </a:accent4>
      <a:accent5>
        <a:srgbClr val="EAAB00"/>
      </a:accent5>
      <a:accent6>
        <a:srgbClr val="A3A86B"/>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3649</TotalTime>
  <Words>56</Words>
  <Application>Microsoft Office PowerPoint</Application>
  <PresentationFormat>On-screen Show (4:3)</PresentationFormat>
  <Paragraphs>2</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Wingdings</vt:lpstr>
      <vt:lpstr>Myriad Web Pro</vt:lpstr>
      <vt:lpstr>Courier New</vt:lpstr>
      <vt:lpstr>Calibri</vt:lpstr>
      <vt:lpstr>NCEH_ATSDR_OD_PPT_dark(</vt:lpstr>
      <vt:lpstr>NCHHSTP_PPT_dark(</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Lahr, Eric (CDC/ONDIEH/NCEH)</cp:lastModifiedBy>
  <cp:revision>209</cp:revision>
  <dcterms:created xsi:type="dcterms:W3CDTF">2011-02-11T14:50:47Z</dcterms:created>
  <dcterms:modified xsi:type="dcterms:W3CDTF">2016-07-11T20:20:54Z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